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8" r:id="rId2"/>
    <p:sldId id="329" r:id="rId3"/>
    <p:sldId id="330" r:id="rId4"/>
    <p:sldId id="333" r:id="rId5"/>
    <p:sldId id="277" r:id="rId6"/>
    <p:sldId id="256" r:id="rId7"/>
    <p:sldId id="257" r:id="rId8"/>
    <p:sldId id="258" r:id="rId9"/>
    <p:sldId id="259" r:id="rId10"/>
    <p:sldId id="260" r:id="rId11"/>
    <p:sldId id="326" r:id="rId12"/>
    <p:sldId id="261" r:id="rId13"/>
    <p:sldId id="262" r:id="rId14"/>
    <p:sldId id="264" r:id="rId15"/>
    <p:sldId id="327" r:id="rId16"/>
    <p:sldId id="265" r:id="rId17"/>
    <p:sldId id="266" r:id="rId18"/>
    <p:sldId id="267" r:id="rId19"/>
    <p:sldId id="268" r:id="rId20"/>
    <p:sldId id="269" r:id="rId21"/>
    <p:sldId id="270" r:id="rId22"/>
    <p:sldId id="273" r:id="rId23"/>
    <p:sldId id="274" r:id="rId24"/>
    <p:sldId id="275" r:id="rId25"/>
    <p:sldId id="276" r:id="rId26"/>
    <p:sldId id="292" r:id="rId27"/>
    <p:sldId id="278" r:id="rId28"/>
    <p:sldId id="279" r:id="rId29"/>
    <p:sldId id="280" r:id="rId30"/>
    <p:sldId id="285" r:id="rId31"/>
    <p:sldId id="286" r:id="rId32"/>
    <p:sldId id="263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0" r:id="rId47"/>
    <p:sldId id="302" r:id="rId48"/>
    <p:sldId id="303" r:id="rId49"/>
    <p:sldId id="304" r:id="rId50"/>
    <p:sldId id="305" r:id="rId51"/>
    <p:sldId id="271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31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32" r:id="rId7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9"/>
    <p:restoredTop sz="94632"/>
  </p:normalViewPr>
  <p:slideViewPr>
    <p:cSldViewPr snapToGrid="0" snapToObjects="1">
      <p:cViewPr>
        <p:scale>
          <a:sx n="60" d="100"/>
          <a:sy n="60" d="100"/>
        </p:scale>
        <p:origin x="62" y="-3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08B0-AEF1-C141-BEF2-24350D063DC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A878-C35E-D24A-B91F-5E4BAFC51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20" advClick="0" advTm="2390"/>
    </mc:Choice>
    <mc:Fallback xmlns="">
      <p:transition spd="slow" advClick="0" advTm="239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08B0-AEF1-C141-BEF2-24350D063DC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A878-C35E-D24A-B91F-5E4BAFC51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90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20" advClick="0" advTm="2390"/>
    </mc:Choice>
    <mc:Fallback xmlns="">
      <p:transition spd="slow" advClick="0" advTm="239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08B0-AEF1-C141-BEF2-24350D063DC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A878-C35E-D24A-B91F-5E4BAFC51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1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20" advClick="0" advTm="2390"/>
    </mc:Choice>
    <mc:Fallback xmlns="">
      <p:transition spd="slow" advClick="0" advTm="239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08B0-AEF1-C141-BEF2-24350D063DC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A878-C35E-D24A-B91F-5E4BAFC51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8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20" advClick="0" advTm="2390"/>
    </mc:Choice>
    <mc:Fallback xmlns="">
      <p:transition spd="slow" advClick="0" advTm="239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08B0-AEF1-C141-BEF2-24350D063DC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A878-C35E-D24A-B91F-5E4BAFC51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4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20" advClick="0" advTm="2390"/>
    </mc:Choice>
    <mc:Fallback xmlns="">
      <p:transition spd="slow" advClick="0" advTm="239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08B0-AEF1-C141-BEF2-24350D063DC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A878-C35E-D24A-B91F-5E4BAFC51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6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20" advClick="0" advTm="2390"/>
    </mc:Choice>
    <mc:Fallback xmlns="">
      <p:transition spd="slow" advClick="0" advTm="239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08B0-AEF1-C141-BEF2-24350D063DC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A878-C35E-D24A-B91F-5E4BAFC51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53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20" advClick="0" advTm="2390"/>
    </mc:Choice>
    <mc:Fallback xmlns="">
      <p:transition spd="slow" advClick="0" advTm="239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08B0-AEF1-C141-BEF2-24350D063DC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A878-C35E-D24A-B91F-5E4BAFC51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5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20" advClick="0" advTm="2390"/>
    </mc:Choice>
    <mc:Fallback xmlns="">
      <p:transition spd="slow" advClick="0" advTm="239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08B0-AEF1-C141-BEF2-24350D063DC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A878-C35E-D24A-B91F-5E4BAFC51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20" advClick="0" advTm="2390"/>
    </mc:Choice>
    <mc:Fallback xmlns="">
      <p:transition spd="slow" advClick="0" advTm="239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08B0-AEF1-C141-BEF2-24350D063DC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A878-C35E-D24A-B91F-5E4BAFC51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20" advClick="0" advTm="2390"/>
    </mc:Choice>
    <mc:Fallback xmlns="">
      <p:transition spd="slow" advClick="0" advTm="239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08B0-AEF1-C141-BEF2-24350D063DC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A878-C35E-D24A-B91F-5E4BAFC51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6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20" advClick="0" advTm="2390"/>
    </mc:Choice>
    <mc:Fallback xmlns="">
      <p:transition spd="slow" advClick="0" advTm="239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00B050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008B0-AEF1-C141-BEF2-24350D063DC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CA878-C35E-D24A-B91F-5E4BAFC51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50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520" advClick="0" advTm="2390"/>
    </mc:Choice>
    <mc:Fallback xmlns="">
      <p:transition spd="slow" advClick="0" advTm="239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39424" y="674557"/>
            <a:ext cx="977062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r-IN" sz="4400" b="1" dirty="0" smtClean="0">
                <a:latin typeface="Apple Chancery" charset="0"/>
                <a:ea typeface="Apple Chancery" charset="0"/>
                <a:cs typeface="Apple Chancery" charset="0"/>
              </a:rPr>
              <a:t>…</a:t>
            </a:r>
            <a:r>
              <a:rPr lang="it-IT" sz="4400" b="1" dirty="0" smtClean="0">
                <a:latin typeface="Apple Chancery" charset="0"/>
                <a:ea typeface="Apple Chancery" charset="0"/>
                <a:cs typeface="Apple Chancery" charset="0"/>
              </a:rPr>
              <a:t> E’ BENE TORNAR BAMBINI </a:t>
            </a:r>
          </a:p>
          <a:p>
            <a:pPr algn="ctr"/>
            <a:r>
              <a:rPr lang="it-IT" sz="4400" b="1" dirty="0" smtClean="0">
                <a:latin typeface="Apple Chancery" charset="0"/>
                <a:ea typeface="Apple Chancery" charset="0"/>
                <a:cs typeface="Apple Chancery" charset="0"/>
              </a:rPr>
              <a:t>QUALCHE VOLTA</a:t>
            </a:r>
          </a:p>
          <a:p>
            <a:pPr algn="ctr"/>
            <a:r>
              <a:rPr lang="it-IT" sz="4400" b="1" dirty="0" smtClean="0">
                <a:latin typeface="Apple Chancery" charset="0"/>
                <a:ea typeface="Apple Chancery" charset="0"/>
                <a:cs typeface="Apple Chancery" charset="0"/>
              </a:rPr>
              <a:t>E NON VI E’ MIGLIOR TEMPO </a:t>
            </a:r>
          </a:p>
          <a:p>
            <a:pPr algn="ctr"/>
            <a:r>
              <a:rPr lang="it-IT" sz="4400" b="1" dirty="0" smtClean="0">
                <a:latin typeface="Apple Chancery" charset="0"/>
                <a:ea typeface="Apple Chancery" charset="0"/>
                <a:cs typeface="Apple Chancery" charset="0"/>
              </a:rPr>
              <a:t>CHE IL NATALE,</a:t>
            </a:r>
          </a:p>
          <a:p>
            <a:pPr algn="ctr"/>
            <a:r>
              <a:rPr lang="it-IT" sz="4400" b="1" dirty="0" smtClean="0">
                <a:latin typeface="Apple Chancery" charset="0"/>
                <a:ea typeface="Apple Chancery" charset="0"/>
                <a:cs typeface="Apple Chancery" charset="0"/>
              </a:rPr>
              <a:t>ALLORCHE’ </a:t>
            </a:r>
          </a:p>
          <a:p>
            <a:pPr algn="ctr"/>
            <a:r>
              <a:rPr lang="it-IT" sz="4400" b="1" dirty="0" smtClean="0">
                <a:latin typeface="Apple Chancery" charset="0"/>
                <a:ea typeface="Apple Chancery" charset="0"/>
                <a:cs typeface="Apple Chancery" charset="0"/>
              </a:rPr>
              <a:t>IL SUO POTENTE FONDATORE </a:t>
            </a:r>
          </a:p>
          <a:p>
            <a:pPr algn="ctr"/>
            <a:r>
              <a:rPr lang="it-IT" sz="4400" b="1" dirty="0" smtClean="0">
                <a:latin typeface="Apple Chancery" charset="0"/>
                <a:ea typeface="Apple Chancery" charset="0"/>
                <a:cs typeface="Apple Chancery" charset="0"/>
              </a:rPr>
              <a:t>ERA EGLI STESSO UN BAMBINO. </a:t>
            </a:r>
          </a:p>
          <a:p>
            <a:pPr algn="ctr"/>
            <a:r>
              <a:rPr lang="it-IT" sz="4400" b="1" dirty="0" smtClean="0">
                <a:latin typeface="Apple Chancery" charset="0"/>
                <a:ea typeface="Apple Chancery" charset="0"/>
                <a:cs typeface="Apple Chancery" charset="0"/>
              </a:rPr>
              <a:t>( CHARLES DICKENS )</a:t>
            </a:r>
            <a:endParaRPr lang="it-IT" sz="4400" b="1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593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4000" advClick="0" advTm="12000">
        <p15:prstTrans prst="curtains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766331" y="3882452"/>
            <a:ext cx="3193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smtClean="0">
                <a:solidFill>
                  <a:srgbClr val="92D050"/>
                </a:solidFill>
                <a:latin typeface="Bradley Hand" charset="0"/>
                <a:ea typeface="Bradley Hand" charset="0"/>
                <a:cs typeface="Bradley Hand" charset="0"/>
              </a:rPr>
              <a:t>GIUSEPPE</a:t>
            </a:r>
            <a:endParaRPr lang="it-IT" sz="4800" dirty="0">
              <a:solidFill>
                <a:srgbClr val="92D05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846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 advClick="0" advTm="1320">
        <p15:prstTrans prst="peelOff"/>
      </p:transition>
    </mc:Choice>
    <mc:Fallback>
      <p:transition spd="slow" advClick="0" advTm="13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626" y="0"/>
            <a:ext cx="3330416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54440" y="4886793"/>
            <a:ext cx="3118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smtClean="0">
                <a:solidFill>
                  <a:srgbClr val="92D050"/>
                </a:solidFill>
                <a:latin typeface="Bradley Hand" charset="0"/>
                <a:ea typeface="Bradley Hand" charset="0"/>
                <a:cs typeface="Bradley Hand" charset="0"/>
              </a:rPr>
              <a:t>MARTINA</a:t>
            </a:r>
            <a:endParaRPr lang="it-IT" sz="4800" dirty="0">
              <a:solidFill>
                <a:srgbClr val="92D05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379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 advClick="0" advTm="1330">
        <p15:prstTrans prst="peelOff"/>
      </p:transition>
    </mc:Choice>
    <mc:Fallback>
      <p:transition spd="slow" advClick="0" advTm="1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32908" y="663741"/>
            <a:ext cx="6424863" cy="550645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799226" y="4646951"/>
            <a:ext cx="3147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smtClean="0">
                <a:solidFill>
                  <a:srgbClr val="92D050"/>
                </a:solidFill>
                <a:latin typeface="Bradley Hand" charset="0"/>
                <a:ea typeface="Bradley Hand" charset="0"/>
                <a:cs typeface="Bradley Hand" charset="0"/>
              </a:rPr>
              <a:t>CRISTIAN</a:t>
            </a:r>
            <a:endParaRPr lang="it-IT" sz="4800" dirty="0">
              <a:solidFill>
                <a:srgbClr val="92D05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825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 advClick="0" advTm="1320">
        <p15:prstTrans prst="peelOff"/>
      </p:transition>
    </mc:Choice>
    <mc:Fallback>
      <p:transition spd="slow" advClick="0" advTm="13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48688" y="976565"/>
            <a:ext cx="6857999" cy="490487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3051" y="2053652"/>
            <a:ext cx="3352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smtClean="0">
                <a:solidFill>
                  <a:srgbClr val="92D050"/>
                </a:solidFill>
                <a:latin typeface="Bradley Hand" charset="0"/>
                <a:ea typeface="Bradley Hand" charset="0"/>
                <a:cs typeface="Bradley Hand" charset="0"/>
              </a:rPr>
              <a:t>LORENZO</a:t>
            </a:r>
            <a:endParaRPr lang="it-IT" sz="4800">
              <a:solidFill>
                <a:srgbClr val="92D05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86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 advClick="0" advTm="1330">
        <p15:prstTrans prst="peelOff"/>
      </p:transition>
    </mc:Choice>
    <mc:Fallback>
      <p:transition spd="slow" advClick="0" advTm="1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400" y="0"/>
            <a:ext cx="3244691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024080" y="2308485"/>
            <a:ext cx="2109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smtClean="0">
                <a:solidFill>
                  <a:srgbClr val="92D050"/>
                </a:solidFill>
                <a:latin typeface="Bradley Hand" charset="0"/>
                <a:ea typeface="Bradley Hand" charset="0"/>
                <a:cs typeface="Bradley Hand" charset="0"/>
              </a:rPr>
              <a:t>IONUT</a:t>
            </a:r>
            <a:endParaRPr lang="it-IT" sz="4800" dirty="0">
              <a:solidFill>
                <a:srgbClr val="92D05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585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 advClick="0" advTm="1320">
        <p15:prstTrans prst="peelOff"/>
      </p:transition>
    </mc:Choice>
    <mc:Fallback>
      <p:transition spd="slow" advClick="0" advTm="13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637" y="0"/>
            <a:ext cx="4604169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06" y="3717560"/>
            <a:ext cx="3986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smtClean="0">
                <a:solidFill>
                  <a:srgbClr val="92D050"/>
                </a:solidFill>
                <a:latin typeface="Bradley Hand" charset="0"/>
                <a:ea typeface="Bradley Hand" charset="0"/>
                <a:cs typeface="Bradley Hand" charset="0"/>
              </a:rPr>
              <a:t>FRANCESCO</a:t>
            </a:r>
            <a:endParaRPr lang="it-IT" sz="4800" dirty="0">
              <a:solidFill>
                <a:srgbClr val="92D05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5182" y="1970249"/>
            <a:ext cx="3118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rgbClr val="92D050"/>
                </a:solidFill>
                <a:latin typeface="Bradley Hand" charset="0"/>
                <a:ea typeface="Bradley Hand" charset="0"/>
                <a:cs typeface="Bradley Hand" charset="0"/>
              </a:rPr>
              <a:t>MARTINA</a:t>
            </a:r>
            <a:endParaRPr lang="it-IT" sz="4800" dirty="0">
              <a:solidFill>
                <a:srgbClr val="92D05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062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 advClick="0" advTm="1330">
        <p15:prstTrans prst="peelOff"/>
      </p:transition>
    </mc:Choice>
    <mc:Fallback>
      <p:transition spd="slow" advClick="0" advTm="1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98040" y="1494273"/>
            <a:ext cx="6830959" cy="384241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409483" y="1978701"/>
            <a:ext cx="3129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smtClean="0">
                <a:solidFill>
                  <a:srgbClr val="92D050"/>
                </a:solidFill>
                <a:latin typeface="Bradley Hand" charset="0"/>
                <a:ea typeface="Bradley Hand" charset="0"/>
                <a:cs typeface="Bradley Hand" charset="0"/>
              </a:rPr>
              <a:t>ARIANNA</a:t>
            </a:r>
            <a:endParaRPr lang="it-IT" sz="4800" dirty="0">
              <a:solidFill>
                <a:srgbClr val="92D05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987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010" advClick="0" advTm="1320">
        <p15:prstTrans prst="peelOff"/>
      </p:transition>
    </mc:Choice>
    <mc:Fallback>
      <p:transition spd="slow" advClick="0" advTm="13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200" y="0"/>
            <a:ext cx="4907756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31910" y="3429000"/>
            <a:ext cx="3400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smtClean="0">
                <a:solidFill>
                  <a:srgbClr val="92D050"/>
                </a:solidFill>
                <a:latin typeface="Bradley Hand" charset="0"/>
                <a:ea typeface="Bradley Hand" charset="0"/>
                <a:cs typeface="Bradley Hand" charset="0"/>
              </a:rPr>
              <a:t>RAFFAELE</a:t>
            </a:r>
            <a:endParaRPr lang="it-IT" sz="4800" dirty="0">
              <a:solidFill>
                <a:srgbClr val="92D05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36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 advClick="0" advTm="1330">
        <p15:prstTrans prst="peelOff"/>
      </p:transition>
    </mc:Choice>
    <mc:Fallback>
      <p:transition spd="slow" advClick="0" advTm="1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76024" y="983581"/>
            <a:ext cx="6521115" cy="489083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514414" y="3013500"/>
            <a:ext cx="29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smtClean="0">
                <a:solidFill>
                  <a:srgbClr val="92D050"/>
                </a:solidFill>
                <a:latin typeface="Bradley Hand" charset="0"/>
                <a:ea typeface="Bradley Hand" charset="0"/>
                <a:cs typeface="Bradley Hand" charset="0"/>
              </a:rPr>
              <a:t>MATILDA</a:t>
            </a:r>
            <a:endParaRPr lang="it-IT" sz="4800">
              <a:solidFill>
                <a:srgbClr val="92D05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347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010" advClick="0" advTm="1320">
        <p15:prstTrans prst="peelOff"/>
      </p:transition>
    </mc:Choice>
    <mc:Fallback>
      <p:transition spd="slow" advClick="0" advTm="13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14401" y="4976734"/>
            <a:ext cx="2882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smtClean="0">
                <a:solidFill>
                  <a:srgbClr val="92D050"/>
                </a:solidFill>
                <a:latin typeface="Bradley Hand" charset="0"/>
                <a:ea typeface="Bradley Hand" charset="0"/>
                <a:cs typeface="Bradley Hand" charset="0"/>
              </a:rPr>
              <a:t>CLAUDIA</a:t>
            </a:r>
            <a:endParaRPr lang="it-IT" sz="4800" dirty="0">
              <a:solidFill>
                <a:srgbClr val="92D05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333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990" advClick="0" advTm="1340">
        <p15:prstTrans prst="peelOff"/>
      </p:transition>
    </mc:Choice>
    <mc:Fallback>
      <p:transition spd="slow" advClick="0" advTm="13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21000">
              <a:srgbClr val="92D050"/>
            </a:gs>
            <a:gs pos="100000">
              <a:srgbClr val="FF000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773548" y="644577"/>
            <a:ext cx="6676828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 smtClean="0">
                <a:latin typeface="Apple Chancery" charset="0"/>
                <a:ea typeface="Apple Chancery" charset="0"/>
                <a:cs typeface="Apple Chancery" charset="0"/>
              </a:rPr>
              <a:t>AUGURI AFFETTUOSI</a:t>
            </a:r>
          </a:p>
          <a:p>
            <a:pPr algn="ctr"/>
            <a:r>
              <a:rPr lang="it-IT" sz="4400" b="1" dirty="0" smtClean="0">
                <a:latin typeface="Apple Chancery" charset="0"/>
                <a:ea typeface="Apple Chancery" charset="0"/>
                <a:cs typeface="Apple Chancery" charset="0"/>
              </a:rPr>
              <a:t>DI </a:t>
            </a:r>
          </a:p>
          <a:p>
            <a:pPr algn="ctr"/>
            <a:r>
              <a:rPr lang="it-IT" sz="5400" b="1" dirty="0" smtClean="0">
                <a:latin typeface="Apple Chancery" charset="0"/>
                <a:ea typeface="Apple Chancery" charset="0"/>
                <a:cs typeface="Apple Chancery" charset="0"/>
              </a:rPr>
              <a:t>BUON NATALE</a:t>
            </a:r>
          </a:p>
          <a:p>
            <a:pPr algn="ctr"/>
            <a:r>
              <a:rPr lang="it-IT" sz="4400" b="1" dirty="0" smtClean="0">
                <a:latin typeface="Apple Chancery" charset="0"/>
                <a:ea typeface="Apple Chancery" charset="0"/>
                <a:cs typeface="Apple Chancery" charset="0"/>
              </a:rPr>
              <a:t>A TUTTI VOI</a:t>
            </a:r>
          </a:p>
          <a:p>
            <a:pPr algn="ctr"/>
            <a:r>
              <a:rPr lang="it-IT" sz="4400" b="1" dirty="0" smtClean="0">
                <a:latin typeface="Apple Chancery" charset="0"/>
                <a:ea typeface="Apple Chancery" charset="0"/>
                <a:cs typeface="Apple Chancery" charset="0"/>
              </a:rPr>
              <a:t>DA TUTTI NOI!</a:t>
            </a:r>
          </a:p>
          <a:p>
            <a:pPr algn="ctr"/>
            <a:r>
              <a:rPr lang="it-IT" sz="4400" b="1" dirty="0" smtClean="0">
                <a:latin typeface="Apple Chancery" charset="0"/>
                <a:ea typeface="Apple Chancery" charset="0"/>
                <a:cs typeface="Apple Chancery" charset="0"/>
              </a:rPr>
              <a:t>BAMBINI E MAESTRE</a:t>
            </a:r>
          </a:p>
          <a:p>
            <a:pPr algn="ctr"/>
            <a:r>
              <a:rPr lang="it-IT" sz="5400" b="1" dirty="0" smtClean="0">
                <a:latin typeface="Apple Chancery" charset="0"/>
                <a:ea typeface="Apple Chancery" charset="0"/>
                <a:cs typeface="Apple Chancery" charset="0"/>
              </a:rPr>
              <a:t>1</a:t>
            </a:r>
            <a:r>
              <a:rPr lang="it-IT" sz="4400" b="1" dirty="0" smtClean="0">
                <a:latin typeface="Apple Chancery" charset="0"/>
                <a:ea typeface="Apple Chancery" charset="0"/>
                <a:cs typeface="Apple Chancery" charset="0"/>
              </a:rPr>
              <a:t> B - VIA DELL’ ARTE</a:t>
            </a:r>
          </a:p>
        </p:txBody>
      </p:sp>
    </p:spTree>
    <p:extLst>
      <p:ext uri="{BB962C8B-B14F-4D97-AF65-F5344CB8AC3E}">
        <p14:creationId xmlns:p14="http://schemas.microsoft.com/office/powerpoint/2010/main" val="7546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:blinds dir="vert"/>
      </p:transition>
    </mc:Choice>
    <mc:Fallback xmlns="">
      <p:transition spd="slow" advClick="0" advTm="8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54911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469842" y="2263514"/>
            <a:ext cx="3469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smtClean="0">
                <a:solidFill>
                  <a:srgbClr val="92D050"/>
                </a:solidFill>
                <a:latin typeface="Bradley Hand" charset="0"/>
                <a:ea typeface="Bradley Hand" charset="0"/>
                <a:cs typeface="Bradley Hand" charset="0"/>
              </a:rPr>
              <a:t>SANTIAGO</a:t>
            </a:r>
            <a:endParaRPr lang="it-IT" sz="4800">
              <a:solidFill>
                <a:srgbClr val="92D05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159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010" advClick="0" advTm="1320">
        <p15:prstTrans prst="peelOff"/>
      </p:transition>
    </mc:Choice>
    <mc:Fallback>
      <p:transition spd="slow" advClick="0" advTm="13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827" y="115636"/>
            <a:ext cx="4920247" cy="656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29445"/>
      </p:ext>
    </p:extLst>
  </p:cSld>
  <p:clrMapOvr>
    <a:masterClrMapping/>
  </p:clrMapOvr>
  <p:transition spd="slow" advClick="0" advTm="131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74615" y="1046080"/>
            <a:ext cx="6154821" cy="46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30">
        <p:fade/>
      </p:transition>
    </mc:Choice>
    <mc:Fallback xmlns="">
      <p:transition spd="med" advClick="0" advTm="16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94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19959"/>
      </p:ext>
    </p:extLst>
  </p:cSld>
  <p:clrMapOvr>
    <a:masterClrMapping/>
  </p:clrMapOvr>
  <p:transition spd="slow" advClick="0" advTm="133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82456" y="917826"/>
            <a:ext cx="6668837" cy="50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80">
        <p:split orient="vert"/>
      </p:transition>
    </mc:Choice>
    <mc:Fallback xmlns="">
      <p:transition spd="slow" advClick="0" advTm="108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6942" y="988706"/>
            <a:ext cx="6309003" cy="47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86682"/>
      </p:ext>
    </p:extLst>
  </p:cSld>
  <p:clrMapOvr>
    <a:masterClrMapping/>
  </p:clrMapOvr>
  <p:transition spd="slow" advClick="0" advTm="133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308744" y="-1623023"/>
            <a:ext cx="5669176" cy="98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30">
        <p:fade/>
      </p:transition>
    </mc:Choice>
    <mc:Fallback xmlns="">
      <p:transition spd="med" advClick="0" advTm="16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97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10141"/>
      </p:ext>
    </p:extLst>
  </p:cSld>
  <p:clrMapOvr>
    <a:masterClrMapping/>
  </p:clrMapOvr>
  <p:transition spd="slow" advClick="0" advTm="133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2511" y="30840"/>
            <a:ext cx="4935979" cy="6827159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70104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0704"/>
      </p:ext>
    </p:extLst>
  </p:cSld>
  <p:clrMapOvr>
    <a:masterClrMapping/>
  </p:clrMapOvr>
  <p:transition spd="slow" advClick="0" advTm="1330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607" y="224854"/>
            <a:ext cx="10072809" cy="6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30">
        <p:fade/>
      </p:transition>
    </mc:Choice>
    <mc:Fallback xmlns="">
      <p:transition spd="med" advClick="0" advTm="16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13800" y="2713220"/>
            <a:ext cx="10506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r-IN" sz="6000" b="1" dirty="0" smtClean="0">
                <a:latin typeface="Apple Chancery" charset="0"/>
                <a:ea typeface="Apple Chancery" charset="0"/>
                <a:cs typeface="Apple Chancery" charset="0"/>
              </a:rPr>
              <a:t>…</a:t>
            </a:r>
            <a:r>
              <a:rPr lang="it-IT" sz="6000" b="1" dirty="0" smtClean="0">
                <a:latin typeface="Apple Chancery" charset="0"/>
                <a:ea typeface="Apple Chancery" charset="0"/>
                <a:cs typeface="Apple Chancery" charset="0"/>
              </a:rPr>
              <a:t> ASPETTANDO NATALE!</a:t>
            </a:r>
          </a:p>
        </p:txBody>
      </p:sp>
      <p:pic>
        <p:nvPicPr>
          <p:cNvPr id="4" name="Canzoni di Natale - Natale è - Canzoni di Nuovi Sogn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2954" y="4759376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016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80">
        <p:split orient="vert"/>
      </p:transition>
    </mc:Choice>
    <mc:Fallback xmlns="">
      <p:transition spd="slow" advClick="0" advTm="108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118" y="0"/>
            <a:ext cx="3597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6093"/>
      </p:ext>
    </p:extLst>
  </p:cSld>
  <p:clrMapOvr>
    <a:masterClrMapping/>
  </p:clrMapOvr>
  <p:transition spd="slow" advClick="0" advTm="133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25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80">
        <p:split orient="vert"/>
      </p:transition>
    </mc:Choice>
    <mc:Fallback xmlns="">
      <p:transition spd="slow" advClick="0" advTm="108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742" y="190722"/>
            <a:ext cx="4711701" cy="628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661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1080">
        <p15:prstTrans prst="pageCurlDouble"/>
      </p:transition>
    </mc:Choice>
    <mc:Fallback>
      <p:transition spd="slow" advClick="0" advTm="10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66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30">
        <p:fade/>
      </p:transition>
    </mc:Choice>
    <mc:Fallback xmlns="">
      <p:transition spd="med" advClick="0" advTm="16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42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3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80">
        <p14:prism isContent="1" isInverted="1"/>
      </p:transition>
    </mc:Choice>
    <mc:Fallback xmlns="">
      <p:transition spd="slow" advClick="0" advTm="10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342" y="0"/>
            <a:ext cx="3855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330">
        <p14:prism/>
      </p:transition>
    </mc:Choice>
    <mc:Fallback xmlns="">
      <p:transition spd="slow" advClick="0" advTm="1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276" y="0"/>
            <a:ext cx="4021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00749"/>
      </p:ext>
    </p:extLst>
  </p:cSld>
  <p:clrMapOvr>
    <a:masterClrMapping/>
  </p:clrMapOvr>
  <p:transition spd="slow" advClick="0" advTm="1330">
    <p:comb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157" y="0"/>
            <a:ext cx="3386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123"/>
      </p:ext>
    </p:extLst>
  </p:cSld>
  <p:clrMapOvr>
    <a:masterClrMapping/>
  </p:clrMapOvr>
  <p:transition spd="slow" advClick="0" advTm="1320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47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4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330">
        <p14:prism isContent="1" isInverted="1"/>
      </p:transition>
    </mc:Choice>
    <mc:Fallback xmlns="">
      <p:transition spd="slow" advClick="0" advTm="1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73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1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80">
        <p14:flip dir="r"/>
      </p:transition>
    </mc:Choice>
    <mc:Fallback xmlns="">
      <p:transition spd="slow" advClick="0" advTm="10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330">
        <p14:reveal/>
      </p:transition>
    </mc:Choice>
    <mc:Fallback xmlns="">
      <p:transition spd="slow" advClick="0" advTm="1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20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8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1080">
        <p15:prstTrans prst="pageCurlDouble"/>
      </p:transition>
    </mc:Choice>
    <mc:Fallback>
      <p:transition spd="slow" advClick="0" advTm="10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10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90">
        <p14:vortex dir="r"/>
      </p:transition>
    </mc:Choice>
    <mc:Fallback xmlns="">
      <p:transition spd="slow" advClick="0" advTm="10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958" y="0"/>
            <a:ext cx="7005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70">
        <p14:ripple/>
      </p:transition>
    </mc:Choice>
    <mc:Fallback xmlns="">
      <p:transition spd="slow" advClick="0" advTm="10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94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80">
        <p14:window dir="vert"/>
      </p:transition>
    </mc:Choice>
    <mc:Fallback xmlns="">
      <p:transition spd="slow" advClick="0" advTm="10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46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8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530">
        <p14:flythrough dir="out"/>
      </p:transition>
    </mc:Choice>
    <mc:Fallback xmlns="">
      <p:transition spd="slow" advClick="0" advTm="15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2453" y="144973"/>
            <a:ext cx="4540004" cy="639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561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1080">
        <p15:prstTrans prst="pageCurlDouble"/>
      </p:transition>
    </mc:Choice>
    <mc:Fallback>
      <p:transition spd="slow" advClick="0" advTm="10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7325" y="10022"/>
            <a:ext cx="4149602" cy="68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500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 advClick="0" advTm="1330">
        <p15:prstTrans prst="pageCurlDouble"/>
      </p:transition>
    </mc:Choice>
    <mc:Fallback>
      <p:transition spd="slow" advClick="0" advTm="1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5644" y="0"/>
            <a:ext cx="5028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921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500" advClick="0" advTm="830">
        <p15:prstTrans prst="wind"/>
      </p:transition>
    </mc:Choice>
    <mc:Fallback>
      <p:transition spd="slow" advClick="0" advTm="8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801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130">
        <p:dissolve/>
      </p:transition>
    </mc:Choice>
    <mc:Fallback xmlns="">
      <p:transition spd="slow" advClick="0" advTm="113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673" y="0"/>
            <a:ext cx="5593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3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30">
        <p14:prism dir="d" isContent="1"/>
      </p:transition>
    </mc:Choice>
    <mc:Fallback xmlns="">
      <p:transition spd="slow" advClick="0" advTm="7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530" y="0"/>
            <a:ext cx="7674811" cy="682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330">
        <p14:prism isContent="1" isInverted="1"/>
      </p:transition>
    </mc:Choice>
    <mc:Fallback xmlns="">
      <p:transition spd="slow" advClick="0" advTm="1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83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30">
        <p14:reveal thruBlk="1" dir="r"/>
      </p:transition>
    </mc:Choice>
    <mc:Fallback xmlns="">
      <p:transition spd="slow" advClick="0" advTm="8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38444" y="946395"/>
            <a:ext cx="6491705" cy="48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49939"/>
      </p:ext>
    </p:extLst>
  </p:cSld>
  <p:clrMapOvr>
    <a:masterClrMapping/>
  </p:clrMapOvr>
  <p:transition spd="slow" advClick="0" advTm="1330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29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8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330">
        <p14:vortex dir="d"/>
      </p:transition>
    </mc:Choice>
    <mc:Fallback xmlns="">
      <p:transition spd="slow" advClick="0" advTm="1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29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6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30">
        <p14:conveyor dir="r"/>
      </p:transition>
    </mc:Choice>
    <mc:Fallback xmlns="">
      <p:transition spd="slow" advClick="0" advTm="7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06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30">
        <p14:pan/>
      </p:transition>
    </mc:Choice>
    <mc:Fallback xmlns="">
      <p:transition spd="slow" advClick="0" advTm="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19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80">
        <p14:flip dir="l"/>
      </p:transition>
    </mc:Choice>
    <mc:Fallback xmlns="">
      <p:transition spd="slow" advClick="0" advTm="10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18276" y="857250"/>
            <a:ext cx="6858002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30">
        <p:fade/>
      </p:transition>
    </mc:Choice>
    <mc:Fallback xmlns="">
      <p:transition spd="med" advClick="0" advTm="16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43341" y="854242"/>
            <a:ext cx="6833937" cy="51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930">
        <p14:ripple/>
      </p:transition>
    </mc:Choice>
    <mc:Fallback xmlns="">
      <p:transition spd="slow" advClick="0" advTm="9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1652" y="857249"/>
            <a:ext cx="6858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930">
        <p:blinds/>
      </p:transition>
    </mc:Choice>
    <mc:Fallback xmlns="">
      <p:transition spd="slow" advClick="0" advTm="930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629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80">
        <p:checker dir="vert"/>
      </p:transition>
    </mc:Choice>
    <mc:Fallback xmlns="">
      <p:transition spd="slow" advClick="0" advTm="580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458794" y="158895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smtClean="0">
                <a:solidFill>
                  <a:srgbClr val="92D050"/>
                </a:solidFill>
                <a:latin typeface="Bradley Hand" charset="0"/>
                <a:ea typeface="Bradley Hand" charset="0"/>
                <a:cs typeface="Bradley Hand" charset="0"/>
              </a:rPr>
              <a:t>SOFIA</a:t>
            </a:r>
            <a:endParaRPr lang="it-IT" sz="4800">
              <a:solidFill>
                <a:srgbClr val="92D05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810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 advClick="0" advTm="1330">
        <p15:prstTrans prst="peelOff"/>
      </p:transition>
    </mc:Choice>
    <mc:Fallback>
      <p:transition spd="slow" advClick="0" advTm="1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07280">
            <a:off x="2952525" y="1204764"/>
            <a:ext cx="6152320" cy="4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64518"/>
      </p:ext>
    </p:extLst>
  </p:cSld>
  <p:clrMapOvr>
    <a:masterClrMapping/>
  </p:clrMapOvr>
  <p:transition spd="slow" advClick="0" advTm="1330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44313" y="886102"/>
            <a:ext cx="6825025" cy="51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930">
        <p14:ripple/>
      </p:transition>
    </mc:Choice>
    <mc:Fallback xmlns="">
      <p:transition spd="slow" advClick="0" advTm="9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26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330">
        <p14:vortex dir="r"/>
      </p:transition>
    </mc:Choice>
    <mc:Fallback xmlns="">
      <p:transition spd="slow" advClick="0" advTm="1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62527" y="908328"/>
            <a:ext cx="6799626" cy="509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80">
        <p:comb/>
      </p:transition>
    </mc:Choice>
    <mc:Fallback xmlns="">
      <p:transition spd="slow" advClick="0" advTm="1080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6187" y="222370"/>
            <a:ext cx="4662635" cy="63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18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500" advClick="0" advTm="830">
        <p15:prstTrans prst="fallOver"/>
      </p:transition>
    </mc:Choice>
    <mc:Fallback>
      <p:transition spd="slow" advClick="0" advTm="8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00657" y="946723"/>
            <a:ext cx="6494491" cy="48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130">
        <p:dissolve/>
      </p:transition>
    </mc:Choice>
    <mc:Fallback xmlns="">
      <p:transition spd="slow" advClick="0" advTm="113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94932" y="1185110"/>
            <a:ext cx="6015789" cy="45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80">
        <p14:prism/>
      </p:transition>
    </mc:Choice>
    <mc:Fallback xmlns="">
      <p:transition spd="slow" advClick="0" advTm="10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34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30">
        <p14:prism isContent="1" isInverted="1"/>
      </p:transition>
    </mc:Choice>
    <mc:Fallback xmlns="">
      <p:transition spd="slow" advClick="0" advTm="8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59104" y="-184070"/>
            <a:ext cx="6115989" cy="72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80">
        <p14:flip dir="r"/>
      </p:transition>
    </mc:Choice>
    <mc:Fallback xmlns="">
      <p:transition spd="slow" advClick="0" advTm="10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72944" y="1026362"/>
            <a:ext cx="6499725" cy="487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2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30">
        <p:fade/>
      </p:transition>
    </mc:Choice>
    <mc:Fallback xmlns="">
      <p:transition spd="med" advClick="0" advTm="16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600" y="0"/>
            <a:ext cx="3855749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89549" y="5306518"/>
            <a:ext cx="3026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smtClean="0">
                <a:solidFill>
                  <a:srgbClr val="92D050"/>
                </a:solidFill>
                <a:latin typeface="Bradley Hand" charset="0"/>
                <a:ea typeface="Bradley Hand" charset="0"/>
                <a:cs typeface="Bradley Hand" charset="0"/>
              </a:rPr>
              <a:t>ANTONIO</a:t>
            </a:r>
            <a:endParaRPr lang="it-IT" sz="4800" dirty="0">
              <a:solidFill>
                <a:srgbClr val="92D05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808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 advClick="0" advTm="1330">
        <p15:prstTrans prst="peelOff"/>
      </p:transition>
    </mc:Choice>
    <mc:Fallback>
      <p:transition spd="slow" advClick="0" advTm="1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20214" y="1078792"/>
            <a:ext cx="6852489" cy="47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30">
        <p:split orient="vert"/>
      </p:transition>
    </mc:Choice>
    <mc:Fallback xmlns="">
      <p:transition spd="slow" advClick="0" advTm="83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44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51044"/>
      </p:ext>
    </p:extLst>
  </p:cSld>
  <p:clrMapOvr>
    <a:masterClrMapping/>
  </p:clrMapOvr>
  <p:transition spd="slow" advClick="0" advTm="1330">
    <p:push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4873" y="228599"/>
            <a:ext cx="4175626" cy="63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491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500" advClick="0" advTm="830">
        <p15:prstTrans prst="prestige"/>
      </p:transition>
    </mc:Choice>
    <mc:Fallback>
      <p:transition spd="slow" advClick="0" advTm="8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188523" y="5156617"/>
            <a:ext cx="63241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smtClean="0">
                <a:solidFill>
                  <a:srgbClr val="00B050"/>
                </a:solidFill>
                <a:latin typeface="Bradley Hand" charset="0"/>
                <a:ea typeface="Bradley Hand" charset="0"/>
                <a:cs typeface="Bradley Hand" charset="0"/>
              </a:rPr>
              <a:t>TANTI AUGURI</a:t>
            </a:r>
            <a:endParaRPr lang="it-IT" sz="6600">
              <a:solidFill>
                <a:srgbClr val="00B05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80">
        <p:split orient="vert" dir="in"/>
      </p:transition>
    </mc:Choice>
    <mc:Fallback xmlns="">
      <p:transition spd="slow" advClick="0" advTm="108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600" y="0"/>
            <a:ext cx="3857625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799227" y="4527029"/>
            <a:ext cx="2943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smtClean="0">
                <a:solidFill>
                  <a:srgbClr val="92D050"/>
                </a:solidFill>
                <a:latin typeface="Bradley Hand" charset="0"/>
                <a:ea typeface="Bradley Hand" charset="0"/>
                <a:cs typeface="Bradley Hand" charset="0"/>
              </a:rPr>
              <a:t>CELESTE</a:t>
            </a:r>
            <a:endParaRPr lang="it-IT" sz="4800" dirty="0">
              <a:solidFill>
                <a:srgbClr val="92D05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87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 advClick="0" advTm="1310">
        <p15:prstTrans prst="peelOff"/>
      </p:transition>
    </mc:Choice>
    <mc:Fallback>
      <p:transition spd="slow" advClick="0" advTm="13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0"/>
            <a:ext cx="41148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99410" y="1034320"/>
            <a:ext cx="2276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smtClean="0">
                <a:solidFill>
                  <a:srgbClr val="92D050"/>
                </a:solidFill>
                <a:latin typeface="Bradley Hand" charset="0"/>
                <a:ea typeface="Bradley Hand" charset="0"/>
                <a:cs typeface="Bradley Hand" charset="0"/>
              </a:rPr>
              <a:t>PAULA</a:t>
            </a:r>
            <a:endParaRPr lang="it-IT" sz="4800" dirty="0">
              <a:solidFill>
                <a:srgbClr val="92D05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735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 advClick="0" advTm="1330">
        <p15:prstTrans prst="peelOff"/>
      </p:transition>
    </mc:Choice>
    <mc:Fallback>
      <p:transition spd="slow" advClick="0" advTm="1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79</Words>
  <Application>Microsoft Office PowerPoint</Application>
  <PresentationFormat>Personalizzato</PresentationFormat>
  <Paragraphs>33</Paragraphs>
  <Slides>73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73</vt:i4>
      </vt:variant>
    </vt:vector>
  </HeadingPairs>
  <TitlesOfParts>
    <vt:vector size="7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Marino</cp:lastModifiedBy>
  <cp:revision>31</cp:revision>
  <dcterms:created xsi:type="dcterms:W3CDTF">2020-12-20T20:11:48Z</dcterms:created>
  <dcterms:modified xsi:type="dcterms:W3CDTF">2020-12-21T08:45:49Z</dcterms:modified>
</cp:coreProperties>
</file>